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BF40B-0390-422F-9E5A-6A4D3609DCC8}" type="datetimeFigureOut">
              <a:rPr lang="ko-KR" altLang="en-US"/>
              <a:pPr>
                <a:defRPr/>
              </a:pPr>
              <a:t>2010-11-12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D9600-B061-4A43-AE9D-726501A50CD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55C18-F838-407D-9605-F608B8D71E3C}" type="datetimeFigureOut">
              <a:rPr lang="ko-KR" altLang="en-US"/>
              <a:pPr>
                <a:defRPr/>
              </a:pPr>
              <a:t>2010-11-12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26C51-09E0-4719-9859-24DE4B2BD9B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3ED53-35C7-4C9E-8994-BA472AEA5ED7}" type="datetimeFigureOut">
              <a:rPr lang="ko-KR" altLang="en-US"/>
              <a:pPr>
                <a:defRPr/>
              </a:pPr>
              <a:t>2010-11-12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227E5-11E5-487C-9130-5DA0E0B20D5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B1DDB-2500-4485-955E-71A43FC41FE9}" type="datetimeFigureOut">
              <a:rPr lang="ko-KR" altLang="en-US"/>
              <a:pPr>
                <a:defRPr/>
              </a:pPr>
              <a:t>2010-11-12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47582-4ABA-43CB-9852-F7AA0EE4507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A7FA8-CFDD-48D2-8A2E-9D326391550D}" type="datetimeFigureOut">
              <a:rPr lang="ko-KR" altLang="en-US"/>
              <a:pPr>
                <a:defRPr/>
              </a:pPr>
              <a:t>2010-11-12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3738E-9B6E-4C6E-A65E-1ADB27E6680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B0B95-A428-4325-A8B7-17CB0ED02675}" type="datetimeFigureOut">
              <a:rPr lang="ko-KR" altLang="en-US"/>
              <a:pPr>
                <a:defRPr/>
              </a:pPr>
              <a:t>2010-11-12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B0421-1BDB-4457-9C82-7B23A6DB34C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A35EC-522B-40BF-856E-4AEF9EFF7F42}" type="datetimeFigureOut">
              <a:rPr lang="ko-KR" altLang="en-US"/>
              <a:pPr>
                <a:defRPr/>
              </a:pPr>
              <a:t>2010-11-12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97FF7-F8C9-40C7-9006-806AE304D75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1838A-CD6E-4861-96AC-0E427D55F860}" type="datetimeFigureOut">
              <a:rPr lang="ko-KR" altLang="en-US"/>
              <a:pPr>
                <a:defRPr/>
              </a:pPr>
              <a:t>2010-11-12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F041F-08A6-4FB1-A3A3-E2540E815A8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5F112-EB95-464F-8EC4-F6BABF12F480}" type="datetimeFigureOut">
              <a:rPr lang="ko-KR" altLang="en-US"/>
              <a:pPr>
                <a:defRPr/>
              </a:pPr>
              <a:t>2010-11-12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46584-A614-401A-811F-1FCB969D949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8A9F4-595C-4D39-AC3E-3D0D35793D17}" type="datetimeFigureOut">
              <a:rPr lang="ko-KR" altLang="en-US"/>
              <a:pPr>
                <a:defRPr/>
              </a:pPr>
              <a:t>2010-11-12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88822-2930-473A-879C-169D9A3FB6B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78BE3-28B5-46EB-9510-4EE2E2923679}" type="datetimeFigureOut">
              <a:rPr lang="ko-KR" altLang="en-US"/>
              <a:pPr>
                <a:defRPr/>
              </a:pPr>
              <a:t>2010-11-12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59EF3B-2FE5-4248-9517-7F37946E887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A141015-C011-4B50-BD0E-E940817DB465}" type="datetimeFigureOut">
              <a:rPr lang="ko-KR" altLang="en-US"/>
              <a:pPr>
                <a:defRPr/>
              </a:pPr>
              <a:t>2010-11-12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5EEB17F-675E-42C0-AD73-614792483CC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5875" y="2214563"/>
            <a:ext cx="6418745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무엇이변치</a:t>
            </a:r>
            <a:r>
              <a:rPr kumimoji="0" lang="ko-KR" altLang="en-US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않아     </a:t>
            </a:r>
            <a:r>
              <a:rPr kumimoji="0" lang="ko-KR" altLang="en-US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내 소 </a:t>
            </a:r>
            <a:r>
              <a:rPr kumimoji="0" lang="ko-KR" altLang="en-US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망이</a:t>
            </a:r>
            <a:r>
              <a:rPr kumimoji="0" lang="en-US" altLang="ko-KR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kumimoji="0" lang="ko-KR" altLang="en-US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</a:t>
            </a:r>
            <a:r>
              <a:rPr kumimoji="0" lang="ko-KR" altLang="en-US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되며 </a:t>
            </a:r>
            <a:r>
              <a:rPr kumimoji="0" lang="ko-KR" altLang="en-US" sz="3600" b="1" spc="-5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</a:t>
            </a:r>
            <a:r>
              <a:rPr kumimoji="0" lang="en-US" altLang="ko-KR" sz="3600" b="1" spc="-5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endParaRPr kumimoji="0" lang="ko-KR" altLang="en-US" sz="3600" b="1" spc="-50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25" y="3833813"/>
            <a:ext cx="6627135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무엇이한</a:t>
            </a:r>
            <a:r>
              <a:rPr kumimoji="0" lang="en-US" altLang="ko-KR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kumimoji="0" lang="ko-KR" altLang="en-US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</a:t>
            </a:r>
            <a:r>
              <a:rPr kumimoji="0" lang="ko-KR" altLang="en-US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결 </a:t>
            </a:r>
            <a:r>
              <a:rPr kumimoji="0" lang="ko-KR" altLang="en-US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같</a:t>
            </a:r>
            <a:r>
              <a:rPr kumimoji="0" lang="ko-KR" altLang="en-US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아    </a:t>
            </a:r>
            <a:r>
              <a:rPr kumimoji="0" lang="ko-KR" altLang="en-US" sz="3600" b="1" spc="-5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내    삶을 </a:t>
            </a:r>
            <a:r>
              <a:rPr kumimoji="0" lang="ko-KR" altLang="en-US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품 </a:t>
            </a:r>
            <a:r>
              <a:rPr kumimoji="0" lang="ko-KR" altLang="en-US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으</a:t>
            </a:r>
            <a:r>
              <a:rPr kumimoji="0" lang="ko-KR" altLang="en-US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리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98775" y="285750"/>
            <a:ext cx="3330575" cy="58420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3200" b="1" spc="50" dirty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무엇이 변치 않아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43813" y="5857875"/>
            <a:ext cx="106997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1-4</a:t>
            </a:r>
            <a:endParaRPr kumimoji="0" lang="ko-KR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1263" y="2214563"/>
            <a:ext cx="708399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누구가날  만 족케해</a:t>
            </a:r>
            <a:r>
              <a:rPr kumimoji="0" lang="en-US" altLang="ko-KR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 </a:t>
            </a:r>
            <a:r>
              <a:rPr kumimoji="0" lang="ko-KR" altLang="en-US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내영이</a:t>
            </a:r>
            <a:r>
              <a:rPr kumimoji="0" lang="en-US" altLang="ko-KR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</a:t>
            </a:r>
            <a:r>
              <a:rPr kumimoji="0" lang="ko-KR" altLang="en-US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쉬며  </a:t>
            </a:r>
            <a:r>
              <a:rPr kumimoji="0" lang="ko-KR" altLang="en-US" sz="3600" b="1" spc="-5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</a:t>
            </a:r>
            <a:r>
              <a:rPr kumimoji="0" lang="en-US" altLang="ko-KR" sz="3600" b="1" spc="-5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    -</a:t>
            </a:r>
            <a:endParaRPr kumimoji="0" lang="ko-KR" altLang="en-US" sz="3600" b="1" spc="-500" dirty="0" err="1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9500" y="3833813"/>
            <a:ext cx="691086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그  누굴기</a:t>
            </a:r>
            <a:r>
              <a:rPr kumimoji="0" lang="en-US" altLang="ko-KR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-</a:t>
            </a:r>
            <a:r>
              <a:rPr kumimoji="0" lang="ko-KR" altLang="en-US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다려 </a:t>
            </a:r>
            <a:r>
              <a:rPr kumimoji="0" lang="en-US" altLang="ko-KR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 </a:t>
            </a:r>
            <a:r>
              <a:rPr kumimoji="0" lang="en-US" altLang="ko-KR" sz="3600" b="1" spc="-5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</a:t>
            </a:r>
            <a:r>
              <a:rPr kumimoji="0" lang="ko-KR" altLang="en-US" sz="3600" b="1" spc="-5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내 </a:t>
            </a:r>
            <a:r>
              <a:rPr kumimoji="0" lang="ko-KR" altLang="en-US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영이 기쁘리   </a:t>
            </a:r>
            <a:r>
              <a:rPr kumimoji="0" lang="ko-KR" altLang="en-US" sz="3600" b="1" spc="-5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    </a:t>
            </a:r>
            <a:r>
              <a:rPr kumimoji="0" lang="en-US" altLang="ko-KR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endParaRPr kumimoji="0" lang="ko-KR" altLang="en-US" sz="3600" b="1" spc="-500" dirty="0" err="1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43813" y="5857875"/>
            <a:ext cx="106997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2-4</a:t>
            </a:r>
            <a:endParaRPr kumimoji="0" lang="ko-KR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88" y="2214563"/>
            <a:ext cx="76915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십자가</a:t>
            </a:r>
            <a:r>
              <a:rPr kumimoji="0" lang="en-US" altLang="ko-KR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</a:t>
            </a:r>
            <a:r>
              <a:rPr kumimoji="0" lang="ko-KR" altLang="en-US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십자가</a:t>
            </a:r>
            <a:r>
              <a:rPr kumimoji="0" lang="en-US" altLang="ko-KR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</a:t>
            </a:r>
            <a:r>
              <a:rPr kumimoji="0" lang="ko-KR" altLang="en-US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그 그늘아래  내 소망이있네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8688" y="3905250"/>
            <a:ext cx="794480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십자가</a:t>
            </a:r>
            <a:r>
              <a:rPr kumimoji="0" lang="en-US" altLang="ko-KR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</a:t>
            </a:r>
            <a:r>
              <a:rPr kumimoji="0" lang="ko-KR" altLang="en-US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십자가</a:t>
            </a:r>
            <a:r>
              <a:rPr kumimoji="0" lang="en-US" altLang="ko-KR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</a:t>
            </a:r>
            <a:r>
              <a:rPr kumimoji="0" lang="ko-KR" altLang="en-US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그 그늘아래   내 생명이 있네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43813" y="5857875"/>
            <a:ext cx="106997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3-4</a:t>
            </a:r>
            <a:endParaRPr kumimoji="0" lang="ko-KR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5250" y="1714500"/>
            <a:ext cx="741901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    </a:t>
            </a:r>
            <a:r>
              <a:rPr kumimoji="0" lang="en-US" altLang="ko-KR" sz="3600" b="1" spc="-5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     </a:t>
            </a:r>
            <a:r>
              <a:rPr kumimoji="0" lang="en-US" altLang="ko-KR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             </a:t>
            </a:r>
            <a:r>
              <a:rPr kumimoji="0" lang="en-US" altLang="ko-KR" sz="3600" b="1" spc="-5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          </a:t>
            </a:r>
            <a:r>
              <a:rPr kumimoji="0" lang="ko-KR" altLang="en-US" sz="36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주여내영을고요케하사</a:t>
            </a:r>
            <a:r>
              <a:rPr kumimoji="0" lang="en-US" altLang="ko-KR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-</a:t>
            </a:r>
            <a:endParaRPr kumimoji="0" lang="ko-KR" altLang="en-U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2286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5875" y="3357563"/>
            <a:ext cx="7483139" cy="61555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34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십  </a:t>
            </a:r>
            <a:r>
              <a:rPr kumimoji="0" lang="ko-KR" altLang="en-US" sz="3400" b="1" spc="-5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자가를</a:t>
            </a:r>
            <a:r>
              <a:rPr kumimoji="0" lang="en-US" altLang="ko-KR" sz="34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</a:t>
            </a:r>
            <a:r>
              <a:rPr kumimoji="0" lang="en-US" altLang="ko-KR" sz="3400" b="1" spc="-5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</a:t>
            </a:r>
            <a:r>
              <a:rPr kumimoji="0" lang="ko-KR" altLang="en-US" sz="3400" b="1" spc="-50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품 게하시며 주여내영을잠잠케하사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71604" y="5048250"/>
            <a:ext cx="626004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  </a:t>
            </a:r>
            <a:r>
              <a:rPr kumimoji="0" lang="en-US" altLang="ko-KR" sz="3600" b="1" spc="-5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  </a:t>
            </a:r>
            <a:r>
              <a:rPr kumimoji="0" lang="ko-KR" altLang="en-US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십   </a:t>
            </a:r>
            <a:r>
              <a:rPr kumimoji="0" lang="ko-KR" altLang="en-US" sz="3600" b="1" spc="-5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자가로 </a:t>
            </a:r>
            <a:r>
              <a:rPr kumimoji="0" lang="en-US" altLang="ko-KR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  </a:t>
            </a:r>
            <a:r>
              <a:rPr kumimoji="0" lang="en-US" altLang="ko-KR" sz="3600" b="1" spc="-5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</a:t>
            </a:r>
            <a:r>
              <a:rPr kumimoji="0" lang="ko-KR" altLang="en-US" sz="3600" b="1" spc="-5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만   족케하 </a:t>
            </a:r>
            <a:r>
              <a:rPr kumimoji="0" lang="ko-KR" altLang="en-US" sz="3600" b="1" spc="-5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소  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43813" y="5857875"/>
            <a:ext cx="106997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4-4</a:t>
            </a:r>
            <a:endParaRPr kumimoji="0" lang="ko-KR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78</Words>
  <Application>Microsoft Office PowerPoint</Application>
  <PresentationFormat>화면 슬라이드 쇼(4:3)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굴림</vt:lpstr>
      <vt:lpstr>Arial</vt:lpstr>
      <vt:lpstr>맑은 고딕</vt:lpstr>
      <vt:lpstr>HY견고딕</vt:lpstr>
      <vt:lpstr>Office 테마</vt:lpstr>
      <vt:lpstr>슬라이드 1</vt:lpstr>
      <vt:lpstr>슬라이드 2</vt:lpstr>
      <vt:lpstr>슬라이드 3</vt:lpstr>
      <vt:lpstr>슬라이드 4</vt:lpstr>
    </vt:vector>
  </TitlesOfParts>
  <Company>♡무한공유의출발점♡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www.cizel.co.kr</dc:creator>
  <cp:lastModifiedBy>김경민</cp:lastModifiedBy>
  <cp:revision>6</cp:revision>
  <dcterms:created xsi:type="dcterms:W3CDTF">2007-04-28T07:57:15Z</dcterms:created>
  <dcterms:modified xsi:type="dcterms:W3CDTF">2010-11-12T06:17:36Z</dcterms:modified>
</cp:coreProperties>
</file>